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hape 3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 del título"/>
          <p:cNvSpPr txBox="1"/>
          <p:nvPr>
            <p:ph type="title"/>
          </p:nvPr>
        </p:nvSpPr>
        <p:spPr>
          <a:xfrm>
            <a:off x="1270000" y="4099623"/>
            <a:ext cx="10464800" cy="1554353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5" name="Nivel de texto 1…"/>
          <p:cNvSpPr txBox="1"/>
          <p:nvPr>
            <p:ph type="body" sz="quarter" idx="1"/>
          </p:nvPr>
        </p:nvSpPr>
        <p:spPr>
          <a:xfrm>
            <a:off x="1270000" y="5842560"/>
            <a:ext cx="10464800" cy="11303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6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5767" r="0" b="0"/>
          <a:stretch>
            <a:fillRect/>
          </a:stretch>
        </p:blipFill>
        <p:spPr>
          <a:xfrm>
            <a:off x="2345134" y="1898485"/>
            <a:ext cx="8314621" cy="2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907"/>
          <a:stretch>
            <a:fillRect/>
          </a:stretch>
        </p:blipFill>
        <p:spPr>
          <a:xfrm>
            <a:off x="5141912" y="7893379"/>
            <a:ext cx="2720846" cy="129088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 copy">
    <p:bg>
      <p:bgPr>
        <a:solidFill>
          <a:srgbClr val="F0D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írculo"/>
          <p:cNvSpPr/>
          <p:nvPr/>
        </p:nvSpPr>
        <p:spPr>
          <a:xfrm>
            <a:off x="8763898" y="-862179"/>
            <a:ext cx="5438543" cy="5438543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3" name="Círculo"/>
          <p:cNvSpPr/>
          <p:nvPr/>
        </p:nvSpPr>
        <p:spPr>
          <a:xfrm>
            <a:off x="4661398" y="2541031"/>
            <a:ext cx="5438543" cy="5438543"/>
          </a:xfrm>
          <a:prstGeom prst="ellipse">
            <a:avLst/>
          </a:prstGeom>
          <a:solidFill>
            <a:srgbClr val="98A7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" name="Círculo"/>
          <p:cNvSpPr/>
          <p:nvPr/>
        </p:nvSpPr>
        <p:spPr>
          <a:xfrm>
            <a:off x="8763898" y="4965236"/>
            <a:ext cx="5438543" cy="5438542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5" name="Imagen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Texto del título"/>
          <p:cNvSpPr txBox="1"/>
          <p:nvPr>
            <p:ph type="title"/>
          </p:nvPr>
        </p:nvSpPr>
        <p:spPr>
          <a:xfrm>
            <a:off x="952500" y="1054573"/>
            <a:ext cx="5334000" cy="116879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7" name="Nivel de texto 1…"/>
          <p:cNvSpPr txBox="1"/>
          <p:nvPr>
            <p:ph type="body" sz="quarter" idx="1"/>
          </p:nvPr>
        </p:nvSpPr>
        <p:spPr>
          <a:xfrm>
            <a:off x="952500" y="268605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37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37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37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37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38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7142" r="0" b="0"/>
          <a:stretch>
            <a:fillRect/>
          </a:stretch>
        </p:blipFill>
        <p:spPr>
          <a:xfrm>
            <a:off x="388744" y="8851016"/>
            <a:ext cx="2578066" cy="59901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 copy 1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írculo"/>
          <p:cNvSpPr/>
          <p:nvPr/>
        </p:nvSpPr>
        <p:spPr>
          <a:xfrm>
            <a:off x="8763898" y="-862179"/>
            <a:ext cx="5438543" cy="5438543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" name="Círculo"/>
          <p:cNvSpPr/>
          <p:nvPr/>
        </p:nvSpPr>
        <p:spPr>
          <a:xfrm>
            <a:off x="4661398" y="2541031"/>
            <a:ext cx="5438543" cy="5438543"/>
          </a:xfrm>
          <a:prstGeom prst="ellipse">
            <a:avLst/>
          </a:prstGeom>
          <a:solidFill>
            <a:srgbClr val="98A7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8" name="Círculo"/>
          <p:cNvSpPr/>
          <p:nvPr/>
        </p:nvSpPr>
        <p:spPr>
          <a:xfrm>
            <a:off x="8763898" y="4965236"/>
            <a:ext cx="5438543" cy="5438542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9" name="Imagen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0" name="Texto del título"/>
          <p:cNvSpPr txBox="1"/>
          <p:nvPr>
            <p:ph type="title"/>
          </p:nvPr>
        </p:nvSpPr>
        <p:spPr>
          <a:xfrm>
            <a:off x="952500" y="1054573"/>
            <a:ext cx="5334000" cy="116879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51" name="Nivel de texto 1…"/>
          <p:cNvSpPr txBox="1"/>
          <p:nvPr>
            <p:ph type="body" sz="quarter" idx="1"/>
          </p:nvPr>
        </p:nvSpPr>
        <p:spPr>
          <a:xfrm>
            <a:off x="952500" y="268605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52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652" r="0" b="0"/>
          <a:stretch>
            <a:fillRect/>
          </a:stretch>
        </p:blipFill>
        <p:spPr>
          <a:xfrm>
            <a:off x="389017" y="8841590"/>
            <a:ext cx="2579366" cy="60824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 copy 3">
    <p:bg>
      <p:bgPr>
        <a:solidFill>
          <a:srgbClr val="98A7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pic>
        <p:nvPicPr>
          <p:cNvPr id="169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5542" r="0" b="0"/>
          <a:stretch>
            <a:fillRect/>
          </a:stretch>
        </p:blipFill>
        <p:spPr>
          <a:xfrm>
            <a:off x="5199856" y="8910893"/>
            <a:ext cx="2605286" cy="63481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Óvalo"/>
          <p:cNvSpPr/>
          <p:nvPr/>
        </p:nvSpPr>
        <p:spPr>
          <a:xfrm>
            <a:off x="8779357" y="8310587"/>
            <a:ext cx="2517566" cy="2631610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Círculo"/>
          <p:cNvSpPr/>
          <p:nvPr/>
        </p:nvSpPr>
        <p:spPr>
          <a:xfrm>
            <a:off x="10567703" y="6495638"/>
            <a:ext cx="3761341" cy="3761341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 copy 1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pic>
        <p:nvPicPr>
          <p:cNvPr id="180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102" r="0" b="0"/>
          <a:stretch>
            <a:fillRect/>
          </a:stretch>
        </p:blipFill>
        <p:spPr>
          <a:xfrm>
            <a:off x="5193704" y="8918334"/>
            <a:ext cx="2617279" cy="62737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Óvalo"/>
          <p:cNvSpPr/>
          <p:nvPr/>
        </p:nvSpPr>
        <p:spPr>
          <a:xfrm>
            <a:off x="8779357" y="8310587"/>
            <a:ext cx="2517566" cy="2631610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Círculo"/>
          <p:cNvSpPr/>
          <p:nvPr/>
        </p:nvSpPr>
        <p:spPr>
          <a:xfrm>
            <a:off x="10567703" y="6495638"/>
            <a:ext cx="3761341" cy="3761341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 copy 2">
    <p:bg>
      <p:bgPr>
        <a:solidFill>
          <a:srgbClr val="CD99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91" name="Óvalo"/>
          <p:cNvSpPr/>
          <p:nvPr/>
        </p:nvSpPr>
        <p:spPr>
          <a:xfrm>
            <a:off x="8779357" y="8310587"/>
            <a:ext cx="2517566" cy="2631610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Círculo"/>
          <p:cNvSpPr/>
          <p:nvPr/>
        </p:nvSpPr>
        <p:spPr>
          <a:xfrm>
            <a:off x="10567703" y="6495638"/>
            <a:ext cx="3761341" cy="3761341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93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102" r="0" b="0"/>
          <a:stretch>
            <a:fillRect/>
          </a:stretch>
        </p:blipFill>
        <p:spPr>
          <a:xfrm>
            <a:off x="5193704" y="8918334"/>
            <a:ext cx="2617279" cy="62737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solidFill>
          <a:srgbClr val="F0D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pic>
        <p:nvPicPr>
          <p:cNvPr id="202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6572" r="0" b="0"/>
          <a:stretch>
            <a:fillRect/>
          </a:stretch>
        </p:blipFill>
        <p:spPr>
          <a:xfrm>
            <a:off x="5243710" y="8951251"/>
            <a:ext cx="2517469" cy="59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Óvalo"/>
          <p:cNvSpPr/>
          <p:nvPr/>
        </p:nvSpPr>
        <p:spPr>
          <a:xfrm>
            <a:off x="8779357" y="8310587"/>
            <a:ext cx="2517566" cy="2631610"/>
          </a:xfrm>
          <a:prstGeom prst="ellipse">
            <a:avLst/>
          </a:prstGeom>
          <a:solidFill>
            <a:srgbClr val="98A7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Círculo"/>
          <p:cNvSpPr/>
          <p:nvPr/>
        </p:nvSpPr>
        <p:spPr>
          <a:xfrm>
            <a:off x="10567703" y="6495638"/>
            <a:ext cx="3761341" cy="3761341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Agrupar"/>
          <p:cNvGrpSpPr/>
          <p:nvPr/>
        </p:nvGrpSpPr>
        <p:grpSpPr>
          <a:xfrm>
            <a:off x="336487" y="1015083"/>
            <a:ext cx="12331826" cy="6940327"/>
            <a:chOff x="0" y="0"/>
            <a:chExt cx="12331825" cy="6940325"/>
          </a:xfrm>
        </p:grpSpPr>
        <p:sp>
          <p:nvSpPr>
            <p:cNvPr id="212" name="Círculo"/>
            <p:cNvSpPr/>
            <p:nvPr/>
          </p:nvSpPr>
          <p:spPr>
            <a:xfrm>
              <a:off x="5391500" y="0"/>
              <a:ext cx="6940326" cy="6940326"/>
            </a:xfrm>
            <a:prstGeom prst="ellipse">
              <a:avLst/>
            </a:prstGeom>
            <a:solidFill>
              <a:srgbClr val="F0DFC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3" name="Círculo"/>
            <p:cNvSpPr/>
            <p:nvPr/>
          </p:nvSpPr>
          <p:spPr>
            <a:xfrm>
              <a:off x="0" y="0"/>
              <a:ext cx="6940325" cy="6940326"/>
            </a:xfrm>
            <a:prstGeom prst="ellipse">
              <a:avLst/>
            </a:prstGeom>
            <a:solidFill>
              <a:srgbClr val="98A7A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4" name="Círculo"/>
            <p:cNvSpPr/>
            <p:nvPr/>
          </p:nvSpPr>
          <p:spPr>
            <a:xfrm>
              <a:off x="2501857" y="0"/>
              <a:ext cx="6940325" cy="6940326"/>
            </a:xfrm>
            <a:prstGeom prst="ellipse">
              <a:avLst/>
            </a:prstGeom>
            <a:solidFill>
              <a:srgbClr val="CD99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16" name="Texto del título"/>
          <p:cNvSpPr txBox="1"/>
          <p:nvPr>
            <p:ph type="title"/>
          </p:nvPr>
        </p:nvSpPr>
        <p:spPr>
          <a:xfrm>
            <a:off x="4399097" y="1526548"/>
            <a:ext cx="3863997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217" name="Nivel de texto 1…"/>
          <p:cNvSpPr txBox="1"/>
          <p:nvPr>
            <p:ph type="body" sz="quarter" idx="1"/>
          </p:nvPr>
        </p:nvSpPr>
        <p:spPr>
          <a:xfrm>
            <a:off x="3745711" y="3825033"/>
            <a:ext cx="5170769" cy="2926082"/>
          </a:xfrm>
          <a:prstGeom prst="rect">
            <a:avLst/>
          </a:prstGeom>
        </p:spPr>
        <p:txBody>
          <a:bodyPr/>
          <a:lstStyle>
            <a:lvl1pPr>
              <a:lnSpc>
                <a:spcPct val="10000"/>
              </a:lnSpc>
              <a:defRPr sz="2500">
                <a:solidFill>
                  <a:srgbClr val="FFFFFF"/>
                </a:solidFill>
              </a:defRPr>
            </a:lvl1pPr>
            <a:lvl2pPr>
              <a:lnSpc>
                <a:spcPct val="10000"/>
              </a:lnSpc>
              <a:defRPr sz="2500">
                <a:solidFill>
                  <a:srgbClr val="FFFFFF"/>
                </a:solidFill>
              </a:defRPr>
            </a:lvl2pPr>
            <a:lvl3pPr>
              <a:lnSpc>
                <a:spcPct val="10000"/>
              </a:lnSpc>
              <a:defRPr sz="2500">
                <a:solidFill>
                  <a:srgbClr val="FFFFFF"/>
                </a:solidFill>
              </a:defRPr>
            </a:lvl3pPr>
            <a:lvl4pPr>
              <a:lnSpc>
                <a:spcPct val="10000"/>
              </a:lnSpc>
              <a:defRPr sz="2500">
                <a:solidFill>
                  <a:srgbClr val="FFFFFF"/>
                </a:solidFill>
              </a:defRPr>
            </a:lvl4pPr>
            <a:lvl5pPr>
              <a:lnSpc>
                <a:spcPct val="10000"/>
              </a:lnSpc>
              <a:defRPr sz="2500"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18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7512" r="0" b="0"/>
          <a:stretch>
            <a:fillRect/>
          </a:stretch>
        </p:blipFill>
        <p:spPr>
          <a:xfrm>
            <a:off x="5191918" y="8944205"/>
            <a:ext cx="2620989" cy="60212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magen"/>
          <p:cNvSpPr/>
          <p:nvPr>
            <p:ph type="pic" idx="21"/>
          </p:nvPr>
        </p:nvSpPr>
        <p:spPr>
          <a:xfrm>
            <a:off x="-4121784" y="-27438"/>
            <a:ext cx="14702673" cy="9801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7" name="Texto del título"/>
          <p:cNvSpPr txBox="1"/>
          <p:nvPr>
            <p:ph type="title"/>
          </p:nvPr>
        </p:nvSpPr>
        <p:spPr>
          <a:xfrm>
            <a:off x="7339714" y="523192"/>
            <a:ext cx="4985699" cy="2159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28" name="Nivel de texto 1…"/>
          <p:cNvSpPr txBox="1"/>
          <p:nvPr>
            <p:ph type="body" sz="half" idx="1"/>
          </p:nvPr>
        </p:nvSpPr>
        <p:spPr>
          <a:xfrm>
            <a:off x="7165563" y="2597150"/>
            <a:ext cx="5334001" cy="62865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29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358" r="0" b="0"/>
          <a:stretch>
            <a:fillRect/>
          </a:stretch>
        </p:blipFill>
        <p:spPr>
          <a:xfrm>
            <a:off x="333052" y="8951708"/>
            <a:ext cx="2573416" cy="593997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 copy">
    <p:bg>
      <p:bgPr>
        <a:solidFill>
          <a:srgbClr val="F0D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magen"/>
          <p:cNvSpPr/>
          <p:nvPr>
            <p:ph type="pic" idx="21"/>
          </p:nvPr>
        </p:nvSpPr>
        <p:spPr>
          <a:xfrm>
            <a:off x="-4121784" y="-27438"/>
            <a:ext cx="14702673" cy="9801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8" name="Texto del título"/>
          <p:cNvSpPr txBox="1"/>
          <p:nvPr>
            <p:ph type="title"/>
          </p:nvPr>
        </p:nvSpPr>
        <p:spPr>
          <a:xfrm>
            <a:off x="7339714" y="523192"/>
            <a:ext cx="4985699" cy="215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39" name="Nivel de texto 1…"/>
          <p:cNvSpPr txBox="1"/>
          <p:nvPr>
            <p:ph type="body" sz="half" idx="1"/>
          </p:nvPr>
        </p:nvSpPr>
        <p:spPr>
          <a:xfrm>
            <a:off x="7165563" y="2597150"/>
            <a:ext cx="5334001" cy="62865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40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358" r="0" b="0"/>
          <a:stretch>
            <a:fillRect/>
          </a:stretch>
        </p:blipFill>
        <p:spPr>
          <a:xfrm>
            <a:off x="333052" y="8951708"/>
            <a:ext cx="2573416" cy="59399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" name="Círculo"/>
          <p:cNvSpPr/>
          <p:nvPr/>
        </p:nvSpPr>
        <p:spPr>
          <a:xfrm>
            <a:off x="6619409" y="722041"/>
            <a:ext cx="7417650" cy="7417650"/>
          </a:xfrm>
          <a:prstGeom prst="ellipse">
            <a:avLst/>
          </a:prstGeom>
          <a:solidFill>
            <a:srgbClr val="98A7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" name="Rectángulo"/>
          <p:cNvSpPr/>
          <p:nvPr/>
        </p:nvSpPr>
        <p:spPr>
          <a:xfrm rot="21180000">
            <a:off x="5336019" y="2197801"/>
            <a:ext cx="6846383" cy="4985879"/>
          </a:xfrm>
          <a:prstGeom prst="rect">
            <a:avLst/>
          </a:prstGeom>
          <a:solidFill>
            <a:srgbClr val="E3E6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" name="Texto del título"/>
          <p:cNvSpPr txBox="1"/>
          <p:nvPr>
            <p:ph type="title"/>
          </p:nvPr>
        </p:nvSpPr>
        <p:spPr>
          <a:xfrm>
            <a:off x="677242" y="922925"/>
            <a:ext cx="5310089" cy="1422401"/>
          </a:xfrm>
          <a:prstGeom prst="rect">
            <a:avLst/>
          </a:prstGeom>
        </p:spPr>
        <p:txBody>
          <a:bodyPr/>
          <a:lstStyle>
            <a:lvl1pPr algn="l"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9" name="Nivel de texto 1…"/>
          <p:cNvSpPr txBox="1"/>
          <p:nvPr>
            <p:ph type="body" sz="quarter" idx="1"/>
          </p:nvPr>
        </p:nvSpPr>
        <p:spPr>
          <a:xfrm>
            <a:off x="650291" y="3393385"/>
            <a:ext cx="4478225" cy="463448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" name="Imagen"/>
          <p:cNvSpPr/>
          <p:nvPr>
            <p:ph type="pic" sz="half" idx="21"/>
          </p:nvPr>
        </p:nvSpPr>
        <p:spPr>
          <a:xfrm rot="21180000">
            <a:off x="5580704" y="2521043"/>
            <a:ext cx="7649067" cy="51020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Círculo"/>
          <p:cNvSpPr/>
          <p:nvPr/>
        </p:nvSpPr>
        <p:spPr>
          <a:xfrm>
            <a:off x="6014633" y="692594"/>
            <a:ext cx="975534" cy="975534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2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5993" r="0" b="0"/>
          <a:stretch>
            <a:fillRect/>
          </a:stretch>
        </p:blipFill>
        <p:spPr>
          <a:xfrm>
            <a:off x="10285124" y="8906813"/>
            <a:ext cx="2562490" cy="616207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 copy 1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Imagen"/>
          <p:cNvSpPr/>
          <p:nvPr>
            <p:ph type="pic" idx="21"/>
          </p:nvPr>
        </p:nvSpPr>
        <p:spPr>
          <a:xfrm>
            <a:off x="-4121784" y="-27438"/>
            <a:ext cx="14702673" cy="9801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9" name="Texto del título"/>
          <p:cNvSpPr txBox="1"/>
          <p:nvPr>
            <p:ph type="title"/>
          </p:nvPr>
        </p:nvSpPr>
        <p:spPr>
          <a:xfrm>
            <a:off x="7339714" y="523192"/>
            <a:ext cx="4985699" cy="2159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50" name="Nivel de texto 1…"/>
          <p:cNvSpPr txBox="1"/>
          <p:nvPr>
            <p:ph type="body" sz="half" idx="1"/>
          </p:nvPr>
        </p:nvSpPr>
        <p:spPr>
          <a:xfrm>
            <a:off x="7165563" y="2597150"/>
            <a:ext cx="5334001" cy="62865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51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358" r="0" b="0"/>
          <a:stretch>
            <a:fillRect/>
          </a:stretch>
        </p:blipFill>
        <p:spPr>
          <a:xfrm>
            <a:off x="333052" y="8951708"/>
            <a:ext cx="2573416" cy="59399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 copy 2">
    <p:bg>
      <p:bgPr>
        <a:solidFill>
          <a:srgbClr val="CD996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Imagen"/>
          <p:cNvSpPr/>
          <p:nvPr>
            <p:ph type="pic" idx="21"/>
          </p:nvPr>
        </p:nvSpPr>
        <p:spPr>
          <a:xfrm>
            <a:off x="-4121784" y="-27438"/>
            <a:ext cx="14702673" cy="9801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60" name="Texto del título"/>
          <p:cNvSpPr txBox="1"/>
          <p:nvPr>
            <p:ph type="title"/>
          </p:nvPr>
        </p:nvSpPr>
        <p:spPr>
          <a:xfrm>
            <a:off x="7339714" y="523192"/>
            <a:ext cx="4985699" cy="2159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61" name="Nivel de texto 1…"/>
          <p:cNvSpPr txBox="1"/>
          <p:nvPr>
            <p:ph type="body" sz="half" idx="1"/>
          </p:nvPr>
        </p:nvSpPr>
        <p:spPr>
          <a:xfrm>
            <a:off x="7165563" y="2597150"/>
            <a:ext cx="5334001" cy="62865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62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358" r="0" b="0"/>
          <a:stretch>
            <a:fillRect/>
          </a:stretch>
        </p:blipFill>
        <p:spPr>
          <a:xfrm>
            <a:off x="333052" y="8951708"/>
            <a:ext cx="2573416" cy="593997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 copy 3">
    <p:bg>
      <p:bgPr>
        <a:solidFill>
          <a:srgbClr val="98A7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Imagen"/>
          <p:cNvSpPr/>
          <p:nvPr>
            <p:ph type="pic" idx="21"/>
          </p:nvPr>
        </p:nvSpPr>
        <p:spPr>
          <a:xfrm>
            <a:off x="-4121784" y="-27438"/>
            <a:ext cx="14702673" cy="98017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1" name="Texto del título"/>
          <p:cNvSpPr txBox="1"/>
          <p:nvPr>
            <p:ph type="title"/>
          </p:nvPr>
        </p:nvSpPr>
        <p:spPr>
          <a:xfrm>
            <a:off x="7339714" y="523192"/>
            <a:ext cx="4985699" cy="2159001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72" name="Nivel de texto 1…"/>
          <p:cNvSpPr txBox="1"/>
          <p:nvPr>
            <p:ph type="body" sz="half" idx="1"/>
          </p:nvPr>
        </p:nvSpPr>
        <p:spPr>
          <a:xfrm>
            <a:off x="7165563" y="2597150"/>
            <a:ext cx="5334001" cy="6286500"/>
          </a:xfrm>
          <a:prstGeom prst="rect">
            <a:avLst/>
          </a:prstGeom>
        </p:spPr>
        <p:txBody>
          <a:bodyPr anchor="t"/>
          <a:lstStyle>
            <a:lvl1pPr marL="3429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273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358" r="0" b="0"/>
          <a:stretch>
            <a:fillRect/>
          </a:stretch>
        </p:blipFill>
        <p:spPr>
          <a:xfrm>
            <a:off x="333052" y="8951708"/>
            <a:ext cx="2573416" cy="59399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98A7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írculo"/>
          <p:cNvSpPr/>
          <p:nvPr/>
        </p:nvSpPr>
        <p:spPr>
          <a:xfrm>
            <a:off x="6499559" y="-419938"/>
            <a:ext cx="10593477" cy="10593477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2" name="Imagen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3" name="Imagen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4" name="Imagen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8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 copy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írculo"/>
          <p:cNvSpPr/>
          <p:nvPr/>
        </p:nvSpPr>
        <p:spPr>
          <a:xfrm>
            <a:off x="6499559" y="-419938"/>
            <a:ext cx="10593477" cy="10593477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3" name="Imagen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4" name="Imagen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5" name="Imagen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írculo"/>
          <p:cNvSpPr/>
          <p:nvPr/>
        </p:nvSpPr>
        <p:spPr>
          <a:xfrm>
            <a:off x="6499559" y="-419938"/>
            <a:ext cx="10593477" cy="10593477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4" name="Imagen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5" name="Imagen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6" name="Imagen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–Johnny Appleseed"/>
          <p:cNvSpPr txBox="1"/>
          <p:nvPr>
            <p:ph type="body" sz="quarter" idx="21"/>
          </p:nvPr>
        </p:nvSpPr>
        <p:spPr>
          <a:xfrm>
            <a:off x="8092481" y="7597082"/>
            <a:ext cx="3675645" cy="4699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2400">
                <a:solidFill>
                  <a:srgbClr val="CD99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315" name="“Type a quote here.”"/>
          <p:cNvSpPr txBox="1"/>
          <p:nvPr>
            <p:ph type="body" sz="quarter" idx="22"/>
          </p:nvPr>
        </p:nvSpPr>
        <p:spPr>
          <a:xfrm>
            <a:off x="6949178" y="3845729"/>
            <a:ext cx="5269654" cy="622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F0DFC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316" name="Círculo"/>
          <p:cNvSpPr/>
          <p:nvPr/>
        </p:nvSpPr>
        <p:spPr>
          <a:xfrm>
            <a:off x="-5384608" y="-586660"/>
            <a:ext cx="10926920" cy="10926920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Círculo"/>
          <p:cNvSpPr/>
          <p:nvPr/>
        </p:nvSpPr>
        <p:spPr>
          <a:xfrm>
            <a:off x="1432361" y="5363788"/>
            <a:ext cx="5538837" cy="5538837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18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090" r="0" b="0"/>
          <a:stretch>
            <a:fillRect/>
          </a:stretch>
        </p:blipFill>
        <p:spPr>
          <a:xfrm>
            <a:off x="10465275" y="229723"/>
            <a:ext cx="2595018" cy="62225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copy 3">
    <p:bg>
      <p:bgPr>
        <a:solidFill>
          <a:srgbClr val="98A7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–Johnny Appleseed"/>
          <p:cNvSpPr txBox="1"/>
          <p:nvPr>
            <p:ph type="body" sz="quarter" idx="21"/>
          </p:nvPr>
        </p:nvSpPr>
        <p:spPr>
          <a:xfrm>
            <a:off x="8092481" y="7597082"/>
            <a:ext cx="3675645" cy="4699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2400">
                <a:solidFill>
                  <a:srgbClr val="2F4E5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327" name="“Type a quote here.”"/>
          <p:cNvSpPr txBox="1"/>
          <p:nvPr>
            <p:ph type="body" sz="quarter" idx="22"/>
          </p:nvPr>
        </p:nvSpPr>
        <p:spPr>
          <a:xfrm>
            <a:off x="6949178" y="3845729"/>
            <a:ext cx="5269654" cy="622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F0DFC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328" name="Círculo"/>
          <p:cNvSpPr/>
          <p:nvPr/>
        </p:nvSpPr>
        <p:spPr>
          <a:xfrm>
            <a:off x="-5384608" y="-586660"/>
            <a:ext cx="10926920" cy="10926920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Círculo"/>
          <p:cNvSpPr/>
          <p:nvPr/>
        </p:nvSpPr>
        <p:spPr>
          <a:xfrm>
            <a:off x="1432361" y="5363788"/>
            <a:ext cx="5538837" cy="5538837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30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090" r="0" b="0"/>
          <a:stretch>
            <a:fillRect/>
          </a:stretch>
        </p:blipFill>
        <p:spPr>
          <a:xfrm>
            <a:off x="10465275" y="229723"/>
            <a:ext cx="2595018" cy="62225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copy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–Johnny Appleseed"/>
          <p:cNvSpPr txBox="1"/>
          <p:nvPr>
            <p:ph type="body" sz="quarter" idx="21"/>
          </p:nvPr>
        </p:nvSpPr>
        <p:spPr>
          <a:xfrm>
            <a:off x="8092481" y="7597082"/>
            <a:ext cx="3675645" cy="4699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2400">
                <a:solidFill>
                  <a:srgbClr val="CD99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339" name="“Type a quote here.”"/>
          <p:cNvSpPr txBox="1"/>
          <p:nvPr>
            <p:ph type="body" sz="quarter" idx="22"/>
          </p:nvPr>
        </p:nvSpPr>
        <p:spPr>
          <a:xfrm>
            <a:off x="6949178" y="3845729"/>
            <a:ext cx="5269654" cy="622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F0DFC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340" name="Círculo"/>
          <p:cNvSpPr/>
          <p:nvPr/>
        </p:nvSpPr>
        <p:spPr>
          <a:xfrm>
            <a:off x="-5384608" y="-586660"/>
            <a:ext cx="10926920" cy="10926920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1" name="Círculo"/>
          <p:cNvSpPr/>
          <p:nvPr/>
        </p:nvSpPr>
        <p:spPr>
          <a:xfrm>
            <a:off x="1432361" y="5363788"/>
            <a:ext cx="5538837" cy="5538837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42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090" r="0" b="0"/>
          <a:stretch>
            <a:fillRect/>
          </a:stretch>
        </p:blipFill>
        <p:spPr>
          <a:xfrm>
            <a:off x="10465275" y="229723"/>
            <a:ext cx="2595018" cy="6222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copy 1">
    <p:bg>
      <p:bgPr>
        <a:solidFill>
          <a:srgbClr val="F0D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–Johnny Appleseed"/>
          <p:cNvSpPr txBox="1"/>
          <p:nvPr>
            <p:ph type="body" sz="quarter" idx="21"/>
          </p:nvPr>
        </p:nvSpPr>
        <p:spPr>
          <a:xfrm>
            <a:off x="8092481" y="7597082"/>
            <a:ext cx="3675645" cy="4699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2400">
                <a:solidFill>
                  <a:srgbClr val="7B1F3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351" name="“Type a quote here.”"/>
          <p:cNvSpPr txBox="1"/>
          <p:nvPr>
            <p:ph type="body" sz="quarter" idx="22"/>
          </p:nvPr>
        </p:nvSpPr>
        <p:spPr>
          <a:xfrm>
            <a:off x="6949178" y="3845729"/>
            <a:ext cx="5269654" cy="622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352" name="Círculo"/>
          <p:cNvSpPr/>
          <p:nvPr/>
        </p:nvSpPr>
        <p:spPr>
          <a:xfrm>
            <a:off x="-5384608" y="-586660"/>
            <a:ext cx="10926920" cy="10926920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3" name="Círculo"/>
          <p:cNvSpPr/>
          <p:nvPr/>
        </p:nvSpPr>
        <p:spPr>
          <a:xfrm>
            <a:off x="1432361" y="5363788"/>
            <a:ext cx="5538837" cy="5538837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54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7894" r="0" b="0"/>
          <a:stretch>
            <a:fillRect/>
          </a:stretch>
        </p:blipFill>
        <p:spPr>
          <a:xfrm>
            <a:off x="10514607" y="339964"/>
            <a:ext cx="2584002" cy="586642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" name="Círculo"/>
          <p:cNvSpPr/>
          <p:nvPr/>
        </p:nvSpPr>
        <p:spPr>
          <a:xfrm>
            <a:off x="6619409" y="722041"/>
            <a:ext cx="7417650" cy="7417650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" name="Rectángulo"/>
          <p:cNvSpPr/>
          <p:nvPr/>
        </p:nvSpPr>
        <p:spPr>
          <a:xfrm rot="21180000">
            <a:off x="5336019" y="2197801"/>
            <a:ext cx="6846383" cy="4985879"/>
          </a:xfrm>
          <a:prstGeom prst="rect">
            <a:avLst/>
          </a:prstGeom>
          <a:solidFill>
            <a:srgbClr val="E3E6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3" name="Texto del título"/>
          <p:cNvSpPr txBox="1"/>
          <p:nvPr>
            <p:ph type="title"/>
          </p:nvPr>
        </p:nvSpPr>
        <p:spPr>
          <a:xfrm>
            <a:off x="677242" y="922925"/>
            <a:ext cx="5310089" cy="1422401"/>
          </a:xfrm>
          <a:prstGeom prst="rect">
            <a:avLst/>
          </a:prstGeom>
        </p:spPr>
        <p:txBody>
          <a:bodyPr/>
          <a:lstStyle>
            <a:lvl1pPr algn="l"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44" name="Nivel de texto 1…"/>
          <p:cNvSpPr txBox="1"/>
          <p:nvPr>
            <p:ph type="body" sz="quarter" idx="1"/>
          </p:nvPr>
        </p:nvSpPr>
        <p:spPr>
          <a:xfrm>
            <a:off x="650291" y="3393385"/>
            <a:ext cx="4478225" cy="463448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5" name="Imagen"/>
          <p:cNvSpPr/>
          <p:nvPr>
            <p:ph type="pic" sz="half" idx="21"/>
          </p:nvPr>
        </p:nvSpPr>
        <p:spPr>
          <a:xfrm rot="21180000">
            <a:off x="5580704" y="2521043"/>
            <a:ext cx="7649067" cy="51020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" name="Círculo"/>
          <p:cNvSpPr/>
          <p:nvPr/>
        </p:nvSpPr>
        <p:spPr>
          <a:xfrm>
            <a:off x="6014633" y="692594"/>
            <a:ext cx="975534" cy="975534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7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7744" r="0" b="0"/>
          <a:stretch>
            <a:fillRect/>
          </a:stretch>
        </p:blipFill>
        <p:spPr>
          <a:xfrm>
            <a:off x="10269162" y="8934889"/>
            <a:ext cx="2578452" cy="58813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copy 2">
    <p:bg>
      <p:bgPr>
        <a:solidFill>
          <a:srgbClr val="F0DF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–Johnny Appleseed"/>
          <p:cNvSpPr txBox="1"/>
          <p:nvPr>
            <p:ph type="body" sz="quarter" idx="21"/>
          </p:nvPr>
        </p:nvSpPr>
        <p:spPr>
          <a:xfrm>
            <a:off x="8092481" y="7597082"/>
            <a:ext cx="3675645" cy="4699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2400">
                <a:solidFill>
                  <a:srgbClr val="7B1F3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363" name="“Type a quote here.”"/>
          <p:cNvSpPr txBox="1"/>
          <p:nvPr>
            <p:ph type="body" sz="quarter" idx="22"/>
          </p:nvPr>
        </p:nvSpPr>
        <p:spPr>
          <a:xfrm>
            <a:off x="6949178" y="3845729"/>
            <a:ext cx="5269654" cy="622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364" name="Círculo"/>
          <p:cNvSpPr/>
          <p:nvPr/>
        </p:nvSpPr>
        <p:spPr>
          <a:xfrm>
            <a:off x="-5384608" y="-586660"/>
            <a:ext cx="10926920" cy="10926920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5" name="Círculo"/>
          <p:cNvSpPr/>
          <p:nvPr/>
        </p:nvSpPr>
        <p:spPr>
          <a:xfrm>
            <a:off x="1432361" y="5363788"/>
            <a:ext cx="5538837" cy="5538837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66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7894" r="0" b="0"/>
          <a:stretch>
            <a:fillRect/>
          </a:stretch>
        </p:blipFill>
        <p:spPr>
          <a:xfrm>
            <a:off x="10514607" y="339964"/>
            <a:ext cx="2584002" cy="58664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Imagen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" name="Círculo"/>
          <p:cNvSpPr/>
          <p:nvPr/>
        </p:nvSpPr>
        <p:spPr>
          <a:xfrm>
            <a:off x="6619409" y="722041"/>
            <a:ext cx="7417650" cy="7417650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" name="Rectángulo"/>
          <p:cNvSpPr/>
          <p:nvPr/>
        </p:nvSpPr>
        <p:spPr>
          <a:xfrm rot="21180000">
            <a:off x="5336019" y="2197801"/>
            <a:ext cx="6846383" cy="4985879"/>
          </a:xfrm>
          <a:prstGeom prst="rect">
            <a:avLst/>
          </a:prstGeom>
          <a:solidFill>
            <a:srgbClr val="E3E6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8" name="Texto del título"/>
          <p:cNvSpPr txBox="1"/>
          <p:nvPr>
            <p:ph type="title"/>
          </p:nvPr>
        </p:nvSpPr>
        <p:spPr>
          <a:xfrm>
            <a:off x="677242" y="922925"/>
            <a:ext cx="5310089" cy="1422401"/>
          </a:xfrm>
          <a:prstGeom prst="rect">
            <a:avLst/>
          </a:prstGeom>
        </p:spPr>
        <p:txBody>
          <a:bodyPr/>
          <a:lstStyle>
            <a:lvl1pPr algn="l"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59" name="Nivel de texto 1…"/>
          <p:cNvSpPr txBox="1"/>
          <p:nvPr>
            <p:ph type="body" sz="quarter" idx="1"/>
          </p:nvPr>
        </p:nvSpPr>
        <p:spPr>
          <a:xfrm>
            <a:off x="650291" y="3393385"/>
            <a:ext cx="4478225" cy="463448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0" name="Imagen"/>
          <p:cNvSpPr/>
          <p:nvPr>
            <p:ph type="pic" sz="half" idx="21"/>
          </p:nvPr>
        </p:nvSpPr>
        <p:spPr>
          <a:xfrm rot="21180000">
            <a:off x="5580704" y="2521043"/>
            <a:ext cx="7649067" cy="51020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1" name="Círculo"/>
          <p:cNvSpPr/>
          <p:nvPr/>
        </p:nvSpPr>
        <p:spPr>
          <a:xfrm>
            <a:off x="6014633" y="692594"/>
            <a:ext cx="975534" cy="975534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62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6442" r="0" b="0"/>
          <a:stretch>
            <a:fillRect/>
          </a:stretch>
        </p:blipFill>
        <p:spPr>
          <a:xfrm>
            <a:off x="10291162" y="8916377"/>
            <a:ext cx="2556451" cy="606643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1" name="Círculo"/>
          <p:cNvSpPr/>
          <p:nvPr/>
        </p:nvSpPr>
        <p:spPr>
          <a:xfrm>
            <a:off x="6619409" y="722041"/>
            <a:ext cx="7417650" cy="7417650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2" name="Rectángulo"/>
          <p:cNvSpPr/>
          <p:nvPr/>
        </p:nvSpPr>
        <p:spPr>
          <a:xfrm rot="21180000">
            <a:off x="5336019" y="2197801"/>
            <a:ext cx="6846383" cy="4985879"/>
          </a:xfrm>
          <a:prstGeom prst="rect">
            <a:avLst/>
          </a:prstGeom>
          <a:solidFill>
            <a:srgbClr val="E3E6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73" name="Texto del título"/>
          <p:cNvSpPr txBox="1"/>
          <p:nvPr>
            <p:ph type="title"/>
          </p:nvPr>
        </p:nvSpPr>
        <p:spPr>
          <a:xfrm>
            <a:off x="677242" y="922925"/>
            <a:ext cx="5310089" cy="1422401"/>
          </a:xfrm>
          <a:prstGeom prst="rect">
            <a:avLst/>
          </a:prstGeom>
        </p:spPr>
        <p:txBody>
          <a:bodyPr/>
          <a:lstStyle>
            <a:lvl1pPr algn="l"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74" name="Nivel de texto 1…"/>
          <p:cNvSpPr txBox="1"/>
          <p:nvPr>
            <p:ph type="body" sz="quarter" idx="1"/>
          </p:nvPr>
        </p:nvSpPr>
        <p:spPr>
          <a:xfrm>
            <a:off x="650291" y="3393385"/>
            <a:ext cx="4478225" cy="463448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25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" name="Imagen"/>
          <p:cNvSpPr/>
          <p:nvPr>
            <p:ph type="pic" sz="half" idx="21"/>
          </p:nvPr>
        </p:nvSpPr>
        <p:spPr>
          <a:xfrm rot="21180000">
            <a:off x="5580704" y="2521043"/>
            <a:ext cx="7649067" cy="51020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Círculo"/>
          <p:cNvSpPr/>
          <p:nvPr/>
        </p:nvSpPr>
        <p:spPr>
          <a:xfrm>
            <a:off x="6014633" y="692594"/>
            <a:ext cx="975534" cy="975534"/>
          </a:xfrm>
          <a:prstGeom prst="ellipse">
            <a:avLst/>
          </a:prstGeom>
          <a:solidFill>
            <a:srgbClr val="2F4E5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77" name="A6 - 1.png" descr="A6 - 1.png"/>
          <p:cNvPicPr>
            <a:picLocks noChangeAspect="1"/>
          </p:cNvPicPr>
          <p:nvPr/>
        </p:nvPicPr>
        <p:blipFill>
          <a:blip r:embed="rId2">
            <a:extLst/>
          </a:blip>
          <a:srcRect l="0" t="66488" r="0" b="0"/>
          <a:stretch>
            <a:fillRect/>
          </a:stretch>
        </p:blipFill>
        <p:spPr>
          <a:xfrm>
            <a:off x="10269686" y="8912109"/>
            <a:ext cx="2577928" cy="61091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">
    <p:bg>
      <p:bgPr>
        <a:solidFill>
          <a:srgbClr val="7B1F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6" name="Círculo"/>
          <p:cNvSpPr/>
          <p:nvPr/>
        </p:nvSpPr>
        <p:spPr>
          <a:xfrm>
            <a:off x="-5198098" y="-419938"/>
            <a:ext cx="10593477" cy="10593477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87" name="Imagen"/>
          <p:cNvSpPr/>
          <p:nvPr>
            <p:ph type="pic" idx="21"/>
          </p:nvPr>
        </p:nvSpPr>
        <p:spPr>
          <a:xfrm>
            <a:off x="1676964" y="1745472"/>
            <a:ext cx="10303721" cy="68727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88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074" r="0" b="0"/>
          <a:stretch>
            <a:fillRect/>
          </a:stretch>
        </p:blipFill>
        <p:spPr>
          <a:xfrm>
            <a:off x="10497708" y="8961152"/>
            <a:ext cx="2575233" cy="599587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7" name="Círculo"/>
          <p:cNvSpPr/>
          <p:nvPr/>
        </p:nvSpPr>
        <p:spPr>
          <a:xfrm>
            <a:off x="-5198098" y="-419938"/>
            <a:ext cx="10593477" cy="10593477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98" name="Imagen"/>
          <p:cNvSpPr/>
          <p:nvPr>
            <p:ph type="pic" idx="21"/>
          </p:nvPr>
        </p:nvSpPr>
        <p:spPr>
          <a:xfrm>
            <a:off x="1676964" y="1745472"/>
            <a:ext cx="10303721" cy="68727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99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074" r="0" b="0"/>
          <a:stretch>
            <a:fillRect/>
          </a:stretch>
        </p:blipFill>
        <p:spPr>
          <a:xfrm>
            <a:off x="10497708" y="8961152"/>
            <a:ext cx="2575233" cy="5995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 copy 5">
    <p:bg>
      <p:bgPr>
        <a:solidFill>
          <a:srgbClr val="98A7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írculo"/>
          <p:cNvSpPr/>
          <p:nvPr/>
        </p:nvSpPr>
        <p:spPr>
          <a:xfrm>
            <a:off x="5069818" y="5143190"/>
            <a:ext cx="534198" cy="534199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8" name="Círculo"/>
          <p:cNvSpPr/>
          <p:nvPr/>
        </p:nvSpPr>
        <p:spPr>
          <a:xfrm>
            <a:off x="-5198098" y="-419938"/>
            <a:ext cx="10593477" cy="10593477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09" name="Imagen"/>
          <p:cNvSpPr/>
          <p:nvPr>
            <p:ph type="pic" idx="21"/>
          </p:nvPr>
        </p:nvSpPr>
        <p:spPr>
          <a:xfrm>
            <a:off x="1676964" y="1745472"/>
            <a:ext cx="10303721" cy="68727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110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7074" r="0" b="0"/>
          <a:stretch>
            <a:fillRect/>
          </a:stretch>
        </p:blipFill>
        <p:spPr>
          <a:xfrm>
            <a:off x="10497708" y="8961152"/>
            <a:ext cx="2575233" cy="599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írculo"/>
          <p:cNvSpPr/>
          <p:nvPr/>
        </p:nvSpPr>
        <p:spPr>
          <a:xfrm>
            <a:off x="8763898" y="-862179"/>
            <a:ext cx="5438543" cy="5438543"/>
          </a:xfrm>
          <a:prstGeom prst="ellipse">
            <a:avLst/>
          </a:prstGeom>
          <a:solidFill>
            <a:srgbClr val="7B1F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19" name="Círculo"/>
          <p:cNvSpPr/>
          <p:nvPr/>
        </p:nvSpPr>
        <p:spPr>
          <a:xfrm>
            <a:off x="4661398" y="2541031"/>
            <a:ext cx="5438543" cy="5438543"/>
          </a:xfrm>
          <a:prstGeom prst="ellipse">
            <a:avLst/>
          </a:prstGeom>
          <a:solidFill>
            <a:srgbClr val="CD99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0" name="Círculo"/>
          <p:cNvSpPr/>
          <p:nvPr/>
        </p:nvSpPr>
        <p:spPr>
          <a:xfrm>
            <a:off x="8763898" y="4965236"/>
            <a:ext cx="5438543" cy="5438542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" name="Imagen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2" name="Texto del título"/>
          <p:cNvSpPr txBox="1"/>
          <p:nvPr>
            <p:ph type="title"/>
          </p:nvPr>
        </p:nvSpPr>
        <p:spPr>
          <a:xfrm>
            <a:off x="952500" y="1054573"/>
            <a:ext cx="5334000" cy="116879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23" name="Nivel de texto 1…"/>
          <p:cNvSpPr txBox="1"/>
          <p:nvPr>
            <p:ph type="body" sz="quarter" idx="1"/>
          </p:nvPr>
        </p:nvSpPr>
        <p:spPr>
          <a:xfrm>
            <a:off x="952500" y="268605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0">
              <a:spcBef>
                <a:spcPts val="0"/>
              </a:spcBef>
              <a:buSzTx/>
              <a:buNone/>
              <a:defRPr sz="37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24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652" r="0" b="0"/>
          <a:stretch>
            <a:fillRect/>
          </a:stretch>
        </p:blipFill>
        <p:spPr>
          <a:xfrm>
            <a:off x="389017" y="8841590"/>
            <a:ext cx="2579366" cy="60824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F4E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4122587"/>
            <a:ext cx="11099800" cy="150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pic>
        <p:nvPicPr>
          <p:cNvPr id="3" name="A6 - 2.png" descr="A6 - 2.png"/>
          <p:cNvPicPr>
            <a:picLocks noChangeAspect="1"/>
          </p:cNvPicPr>
          <p:nvPr/>
        </p:nvPicPr>
        <p:blipFill>
          <a:blip r:embed="rId2">
            <a:extLst/>
          </a:blip>
          <a:srcRect l="0" t="66547" r="0" b="0"/>
          <a:stretch>
            <a:fillRect/>
          </a:stretch>
        </p:blipFill>
        <p:spPr>
          <a:xfrm>
            <a:off x="5200054" y="8918160"/>
            <a:ext cx="2604616" cy="6161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Óvalo"/>
          <p:cNvSpPr/>
          <p:nvPr/>
        </p:nvSpPr>
        <p:spPr>
          <a:xfrm>
            <a:off x="8779357" y="8310587"/>
            <a:ext cx="2517566" cy="2631610"/>
          </a:xfrm>
          <a:prstGeom prst="ellipse">
            <a:avLst/>
          </a:prstGeom>
          <a:solidFill>
            <a:srgbClr val="98A7A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" name="Círculo"/>
          <p:cNvSpPr/>
          <p:nvPr/>
        </p:nvSpPr>
        <p:spPr>
          <a:xfrm>
            <a:off x="10567703" y="6495638"/>
            <a:ext cx="3761341" cy="3761341"/>
          </a:xfrm>
          <a:prstGeom prst="ellipse">
            <a:avLst/>
          </a:prstGeom>
          <a:solidFill>
            <a:srgbClr val="F0DF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AMILIA ESPIRITUAL Y CUERPO APOSTÓLICO"/>
          <p:cNvSpPr txBox="1"/>
          <p:nvPr>
            <p:ph type="ctrTitle"/>
          </p:nvPr>
        </p:nvSpPr>
        <p:spPr>
          <a:xfrm>
            <a:off x="1269999" y="4519508"/>
            <a:ext cx="10464801" cy="2162384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FAMILIA ESPIRITUAL Y CUERPO APOSTÓLICO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66" t="175" r="8501" b="9051"/>
          <a:stretch>
            <a:fillRect/>
          </a:stretch>
        </p:blipFill>
        <p:spPr>
          <a:xfrm rot="21180000">
            <a:off x="5720667" y="2561232"/>
            <a:ext cx="6832998" cy="4631271"/>
          </a:xfrm>
          <a:prstGeom prst="rect">
            <a:avLst/>
          </a:prstGeom>
        </p:spPr>
      </p:pic>
      <p:sp>
        <p:nvSpPr>
          <p:cNvPr id="434" name="Qué doy y qué recibo (EFRC 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4307"/>
            </a:lvl1pPr>
          </a:lstStyle>
          <a:p>
            <a:pPr/>
            <a:r>
              <a:t>Qué doy y qué recibo (EFRC 5) </a:t>
            </a:r>
          </a:p>
        </p:txBody>
      </p:sp>
      <p:sp>
        <p:nvSpPr>
          <p:cNvPr id="435" name="Los laicos consagrados aportan……"/>
          <p:cNvSpPr txBox="1"/>
          <p:nvPr>
            <p:ph type="body" sz="half" idx="1"/>
          </p:nvPr>
        </p:nvSpPr>
        <p:spPr>
          <a:xfrm>
            <a:off x="650291" y="2523783"/>
            <a:ext cx="4919815" cy="6098323"/>
          </a:xfrm>
          <a:prstGeom prst="rect">
            <a:avLst/>
          </a:prstGeom>
        </p:spPr>
        <p:txBody>
          <a:bodyPr/>
          <a:lstStyle/>
          <a:p>
            <a:pPr defTabSz="549148">
              <a:defRPr b="1" sz="3666"/>
            </a:pPr>
            <a:r>
              <a:t>Los laicos consagrados aportan…</a:t>
            </a:r>
          </a:p>
          <a:p>
            <a:pPr marL="326429" indent="-326429" defTabSz="549148">
              <a:buSzPct val="145000"/>
              <a:buChar char="•"/>
              <a:defRPr sz="2632"/>
            </a:pPr>
            <a:r>
              <a:t>El don de su consagración laical y </a:t>
            </a:r>
            <a:r>
              <a:rPr b="1"/>
              <a:t>secular</a:t>
            </a:r>
            <a:r>
              <a:t>.</a:t>
            </a:r>
          </a:p>
          <a:p>
            <a:pPr marL="326429" indent="-326429" defTabSz="549148">
              <a:buSzPct val="145000"/>
              <a:buChar char="•"/>
              <a:defRPr sz="2632"/>
            </a:pPr>
            <a:r>
              <a:t>Testimonio </a:t>
            </a:r>
            <a:r>
              <a:rPr b="1"/>
              <a:t>profético</a:t>
            </a:r>
            <a:r>
              <a:t> de estar en el mundo sin ser del mundo.</a:t>
            </a:r>
          </a:p>
          <a:p>
            <a:pPr marL="326429" indent="-326429" defTabSz="549148">
              <a:buSzPct val="145000"/>
              <a:buChar char="•"/>
              <a:defRPr sz="2632"/>
            </a:pPr>
            <a:r>
              <a:t>Evangelizar las realidades </a:t>
            </a:r>
            <a:r>
              <a:rPr b="1"/>
              <a:t>temporales</a:t>
            </a:r>
            <a:r>
              <a:t>.</a:t>
            </a:r>
          </a:p>
          <a:p>
            <a:pPr marL="326429" indent="-326429" defTabSz="549148">
              <a:buSzPct val="145000"/>
              <a:buChar char="•"/>
              <a:defRPr sz="2632"/>
            </a:pPr>
            <a:r>
              <a:t>Un </a:t>
            </a:r>
            <a:r>
              <a:rPr b="1"/>
              <a:t>servicio al RC</a:t>
            </a:r>
            <a:r>
              <a:t> por medio de la caridad, la disponibilidad, la alegría y la competencia profesional.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Vocaciones en el RC 2021.png" descr="Vocaciones en el RC 20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037" y="-275275"/>
            <a:ext cx="947872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onocemos la dignidad propia de cada uno y su vocación, así como la corresponsabilidad en la custodia del patrimonio carismático."/>
          <p:cNvSpPr/>
          <p:nvPr/>
        </p:nvSpPr>
        <p:spPr>
          <a:xfrm>
            <a:off x="4202205" y="6572202"/>
            <a:ext cx="8092845" cy="2059678"/>
          </a:xfrm>
          <a:prstGeom prst="rightArrow">
            <a:avLst>
              <a:gd name="adj1" fmla="val 60306"/>
              <a:gd name="adj2" fmla="val 43365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1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Reconocemos la dignidad propia de cada uno y su vocación, así como la corresponsabilidad en la custodia del patrimonio carismático.</a:t>
            </a:r>
          </a:p>
        </p:txBody>
      </p:sp>
      <p:sp>
        <p:nvSpPr>
          <p:cNvPr id="440" name="Cada uno aporta al cuerpo lo propio y valora y promueve la aportación específica de los demás."/>
          <p:cNvSpPr/>
          <p:nvPr/>
        </p:nvSpPr>
        <p:spPr>
          <a:xfrm>
            <a:off x="4202205" y="3988322"/>
            <a:ext cx="8092845" cy="1887300"/>
          </a:xfrm>
          <a:prstGeom prst="rightArrow">
            <a:avLst>
              <a:gd name="adj1" fmla="val 60306"/>
              <a:gd name="adj2" fmla="val 47326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Cada uno aporta al cuerpo lo propio y valora y promueve la aportación específica de los demás.</a:t>
            </a:r>
          </a:p>
        </p:txBody>
      </p:sp>
      <p:sp>
        <p:nvSpPr>
          <p:cNvPr id="441" name="Espíritu de cuerpo y la unión de corazones, ideales, propósitos y esfuerzos (27)"/>
          <p:cNvSpPr/>
          <p:nvPr/>
        </p:nvSpPr>
        <p:spPr>
          <a:xfrm>
            <a:off x="4202205" y="1121720"/>
            <a:ext cx="8092845" cy="2059678"/>
          </a:xfrm>
          <a:prstGeom prst="rightArrow">
            <a:avLst>
              <a:gd name="adj1" fmla="val 60306"/>
              <a:gd name="adj2" fmla="val 43365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Espíritu de cuerpo y la unión de corazones, ideales, propósitos y esfuerzos (27)</a:t>
            </a:r>
          </a:p>
        </p:txBody>
      </p:sp>
      <p:sp>
        <p:nvSpPr>
          <p:cNvPr id="442" name="COMUNIÓN"/>
          <p:cNvSpPr/>
          <p:nvPr/>
        </p:nvSpPr>
        <p:spPr>
          <a:xfrm>
            <a:off x="1018635" y="1011376"/>
            <a:ext cx="3210679" cy="2280366"/>
          </a:xfrm>
          <a:prstGeom prst="roundRect">
            <a:avLst>
              <a:gd name="adj" fmla="val 8354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/>
            <a:r>
              <a:t>COMUNIÓN</a:t>
            </a:r>
          </a:p>
        </p:txBody>
      </p:sp>
      <p:sp>
        <p:nvSpPr>
          <p:cNvPr id="443" name="COMPLEMENTARIEDAD"/>
          <p:cNvSpPr/>
          <p:nvPr/>
        </p:nvSpPr>
        <p:spPr>
          <a:xfrm>
            <a:off x="1018635" y="3791789"/>
            <a:ext cx="3210679" cy="2280366"/>
          </a:xfrm>
          <a:prstGeom prst="roundRect">
            <a:avLst>
              <a:gd name="adj" fmla="val 8354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COMPLEMENTARIEDAD</a:t>
            </a:r>
          </a:p>
        </p:txBody>
      </p:sp>
      <p:sp>
        <p:nvSpPr>
          <p:cNvPr id="444" name="CORRESPONSABILIDAD"/>
          <p:cNvSpPr/>
          <p:nvPr/>
        </p:nvSpPr>
        <p:spPr>
          <a:xfrm>
            <a:off x="1018635" y="6572202"/>
            <a:ext cx="3210679" cy="2280367"/>
          </a:xfrm>
          <a:prstGeom prst="roundRect">
            <a:avLst>
              <a:gd name="adj" fmla="val 8354"/>
            </a:avLst>
          </a:prstGeom>
          <a:solidFill>
            <a:srgbClr val="712632"/>
          </a:solidFill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19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CORRESPONSABILIDAD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n111.png" descr="Imagen1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1011" y="2850068"/>
            <a:ext cx="8082778" cy="5422624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¿CÓMO INTERACTÚO?"/>
          <p:cNvSpPr txBox="1"/>
          <p:nvPr>
            <p:ph type="title" idx="4294967295"/>
          </p:nvPr>
        </p:nvSpPr>
        <p:spPr>
          <a:xfrm>
            <a:off x="2219317" y="90328"/>
            <a:ext cx="8566166" cy="1422401"/>
          </a:xfrm>
          <a:prstGeom prst="rect">
            <a:avLst/>
          </a:prstGeom>
        </p:spPr>
        <p:txBody>
          <a:bodyPr/>
          <a:lstStyle>
            <a:lvl1pPr algn="l">
              <a:defRPr b="1" sz="5900">
                <a:solidFill>
                  <a:srgbClr val="000000"/>
                </a:solidFill>
              </a:defRPr>
            </a:lvl1pPr>
          </a:lstStyle>
          <a:p>
            <a:pPr/>
            <a:r>
              <a:t>¿CÓMO INTERACTÚO?</a:t>
            </a:r>
          </a:p>
        </p:txBody>
      </p:sp>
      <p:pic>
        <p:nvPicPr>
          <p:cNvPr id="448" name="man (3).png" descr="man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9707" y="1504825"/>
            <a:ext cx="2126534" cy="212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priest (2).png" descr="priest (2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051" y="1555302"/>
            <a:ext cx="2126533" cy="212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woman.png" descr="woma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559" y="5125909"/>
            <a:ext cx="2305025" cy="2305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family (2).png" descr="family (2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50461" y="5499752"/>
            <a:ext cx="2126534" cy="2126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woman-looking-at-sunset-247195.jpg" descr="woman-looking-at-sunset-247195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6518" t="0" r="18145" b="0"/>
          <a:stretch>
            <a:fillRect/>
          </a:stretch>
        </p:blipFill>
        <p:spPr>
          <a:xfrm>
            <a:off x="-17907" y="-20836"/>
            <a:ext cx="6665563" cy="9801782"/>
          </a:xfrm>
          <a:prstGeom prst="rect">
            <a:avLst/>
          </a:prstGeom>
        </p:spPr>
      </p:pic>
      <p:sp>
        <p:nvSpPr>
          <p:cNvPr id="454" name="¿DÓNDE SE VIVE ESTA REALIDAD?…"/>
          <p:cNvSpPr txBox="1"/>
          <p:nvPr>
            <p:ph type="title"/>
          </p:nvPr>
        </p:nvSpPr>
        <p:spPr>
          <a:xfrm>
            <a:off x="6836083" y="523192"/>
            <a:ext cx="5992962" cy="2347466"/>
          </a:xfrm>
          <a:prstGeom prst="rect">
            <a:avLst/>
          </a:prstGeom>
        </p:spPr>
        <p:txBody>
          <a:bodyPr/>
          <a:lstStyle/>
          <a:p>
            <a:pPr defTabSz="280415">
              <a:defRPr b="1" sz="3839"/>
            </a:pPr>
            <a:r>
              <a:t>¿DÓNDE SE VIVE ESTA REALIDAD?</a:t>
            </a:r>
          </a:p>
          <a:p>
            <a:pPr defTabSz="280415">
              <a:defRPr sz="3407"/>
            </a:pPr>
            <a:r>
              <a:t>La localidad como su lugar natural </a:t>
            </a:r>
          </a:p>
        </p:txBody>
      </p:sp>
      <p:sp>
        <p:nvSpPr>
          <p:cNvPr id="455" name="Comunidad de apóstoles y unidad operativa…"/>
          <p:cNvSpPr txBox="1"/>
          <p:nvPr>
            <p:ph type="body" sz="half" idx="1"/>
          </p:nvPr>
        </p:nvSpPr>
        <p:spPr>
          <a:xfrm>
            <a:off x="7165563" y="3115210"/>
            <a:ext cx="5334001" cy="6286501"/>
          </a:xfrm>
          <a:prstGeom prst="rect">
            <a:avLst/>
          </a:prstGeom>
        </p:spPr>
        <p:txBody>
          <a:bodyPr/>
          <a:lstStyle/>
          <a:p>
            <a:pPr marL="277749" indent="-277749" defTabSz="473201">
              <a:spcBef>
                <a:spcPts val="2500"/>
              </a:spcBef>
              <a:defRPr sz="2268"/>
            </a:pPr>
            <a:r>
              <a:t>Comunidad de apóstoles y unidad operativa</a:t>
            </a:r>
          </a:p>
          <a:p>
            <a:pPr marL="277749" indent="-277749" defTabSz="473201">
              <a:spcBef>
                <a:spcPts val="2500"/>
              </a:spcBef>
              <a:defRPr sz="2268"/>
            </a:pPr>
            <a:r>
              <a:t>En una zona geográfica específica</a:t>
            </a:r>
          </a:p>
          <a:p>
            <a:pPr marL="277749" indent="-277749" defTabSz="473201">
              <a:spcBef>
                <a:spcPts val="2500"/>
              </a:spcBef>
              <a:defRPr sz="2268"/>
            </a:pPr>
            <a:r>
              <a:t>Cuyo fin es impulsar la misión común, promover la comunión, coordinar la acción.</a:t>
            </a:r>
          </a:p>
          <a:p>
            <a:pPr marL="277749" indent="-277749" defTabSz="473201">
              <a:spcBef>
                <a:spcPts val="2500"/>
              </a:spcBef>
              <a:defRPr sz="2268"/>
            </a:pPr>
            <a:r>
              <a:t>Participan en la vida y misión de la localidad las comunidades consagradas, las secciones, las obras y programas apostólicos, y –según su identidad propia– las parroquias.</a:t>
            </a:r>
          </a:p>
          <a:p>
            <a:pPr marL="277749" indent="-277749" defTabSz="473201">
              <a:spcBef>
                <a:spcPts val="2500"/>
              </a:spcBef>
              <a:defRPr sz="2268"/>
            </a:pPr>
            <a:r>
              <a:t>¿Cuál es el desafío? hacer vida la comunión, la complementariedad y la corresponsabilidad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exels-neel-upadhyay-55692.jpg" descr="pexels-neel-upadhyay-55692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4498" t="0" r="24498" b="0"/>
          <a:stretch>
            <a:fillRect/>
          </a:stretch>
        </p:blipFill>
        <p:spPr>
          <a:xfrm>
            <a:off x="-17907" y="-20836"/>
            <a:ext cx="6665563" cy="9801782"/>
          </a:xfrm>
          <a:prstGeom prst="rect">
            <a:avLst/>
          </a:prstGeom>
        </p:spPr>
      </p:pic>
      <p:sp>
        <p:nvSpPr>
          <p:cNvPr id="458" name="CONCLUSIÓ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14781">
              <a:defRPr b="1" sz="5680"/>
            </a:pPr>
            <a:r>
              <a:t>CONCLUSIÓN</a:t>
            </a:r>
          </a:p>
          <a:p>
            <a:pPr defTabSz="414781">
              <a:defRPr sz="4402"/>
            </a:pPr>
            <a:r>
              <a:t>Cuatro desafíos </a:t>
            </a:r>
          </a:p>
        </p:txBody>
      </p:sp>
      <p:sp>
        <p:nvSpPr>
          <p:cNvPr id="459" name="Profundizar en mi identidad…"/>
          <p:cNvSpPr txBox="1"/>
          <p:nvPr>
            <p:ph type="body" sz="half" idx="1"/>
          </p:nvPr>
        </p:nvSpPr>
        <p:spPr>
          <a:xfrm>
            <a:off x="7165563" y="3022699"/>
            <a:ext cx="5334001" cy="6286501"/>
          </a:xfrm>
          <a:prstGeom prst="rect">
            <a:avLst/>
          </a:prstGeom>
        </p:spPr>
        <p:txBody>
          <a:bodyPr/>
          <a:lstStyle/>
          <a:p>
            <a:pPr/>
            <a:r>
              <a:t>Profundizar en mi identidad</a:t>
            </a:r>
          </a:p>
          <a:p>
            <a:pPr/>
            <a:r>
              <a:t>Reconocer y vivir mi aporte específico</a:t>
            </a:r>
          </a:p>
          <a:p>
            <a:pPr/>
            <a:r>
              <a:t>Acoger el don del otro</a:t>
            </a:r>
          </a:p>
          <a:p>
            <a:pPr/>
            <a:r>
              <a:t>La generosidad diaria de vivir la C-C-C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n999.png" descr="Imagen999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702" t="20979" r="36813" b="20979"/>
          <a:stretch>
            <a:fillRect/>
          </a:stretch>
        </p:blipFill>
        <p:spPr>
          <a:xfrm>
            <a:off x="6718300" y="5092700"/>
            <a:ext cx="5334000" cy="3771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394" name="Imagen888.png" descr="Imagen888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16308" t="0" r="8125" b="0"/>
          <a:stretch>
            <a:fillRect/>
          </a:stretch>
        </p:blipFill>
        <p:spPr>
          <a:xfrm>
            <a:off x="6718300" y="889000"/>
            <a:ext cx="5334000" cy="3771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95" name="¿CÓMO ENTENDER EL REGNUM CHRISTI?"/>
          <p:cNvSpPr txBox="1"/>
          <p:nvPr>
            <p:ph type="title" idx="4294967295"/>
          </p:nvPr>
        </p:nvSpPr>
        <p:spPr>
          <a:xfrm>
            <a:off x="677242" y="922925"/>
            <a:ext cx="5310089" cy="3704050"/>
          </a:xfrm>
          <a:prstGeom prst="rect">
            <a:avLst/>
          </a:prstGeom>
        </p:spPr>
        <p:txBody>
          <a:bodyPr/>
          <a:lstStyle>
            <a:lvl1pPr algn="l">
              <a:defRPr b="1" sz="5900"/>
            </a:lvl1pPr>
          </a:lstStyle>
          <a:p>
            <a:pPr/>
            <a:r>
              <a:t>¿CÓMO ENTENDER EL REGNUM CHRISTI?</a:t>
            </a:r>
          </a:p>
        </p:txBody>
      </p:sp>
      <p:pic>
        <p:nvPicPr>
          <p:cNvPr id="396" name="Imagen777.png" descr="Imagen777.png"/>
          <p:cNvPicPr>
            <a:picLocks noChangeAspect="1"/>
          </p:cNvPicPr>
          <p:nvPr/>
        </p:nvPicPr>
        <p:blipFill>
          <a:blip r:embed="rId4">
            <a:extLst/>
          </a:blip>
          <a:srcRect l="9578" t="0" r="9578" b="0"/>
          <a:stretch>
            <a:fillRect/>
          </a:stretch>
        </p:blipFill>
        <p:spPr>
          <a:xfrm>
            <a:off x="952500" y="5092700"/>
            <a:ext cx="5334001" cy="37719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n555.png" descr="Imagen555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13112" b="0"/>
          <a:stretch>
            <a:fillRect/>
          </a:stretch>
        </p:blipFill>
        <p:spPr>
          <a:xfrm>
            <a:off x="5293246" y="-24011"/>
            <a:ext cx="7811663" cy="9753523"/>
          </a:xfrm>
          <a:prstGeom prst="rect">
            <a:avLst/>
          </a:prstGeom>
        </p:spPr>
      </p:pic>
      <p:sp>
        <p:nvSpPr>
          <p:cNvPr id="399" name="BUSCANDO RESPUESTA A 4 PREGUNTAS"/>
          <p:cNvSpPr txBox="1"/>
          <p:nvPr>
            <p:ph type="title"/>
          </p:nvPr>
        </p:nvSpPr>
        <p:spPr>
          <a:xfrm>
            <a:off x="530921" y="689712"/>
            <a:ext cx="4985699" cy="2159001"/>
          </a:xfrm>
          <a:prstGeom prst="rect">
            <a:avLst/>
          </a:prstGeom>
        </p:spPr>
        <p:txBody>
          <a:bodyPr/>
          <a:lstStyle>
            <a:lvl1pPr algn="l" defTabSz="332993">
              <a:defRPr sz="4560"/>
            </a:lvl1pPr>
          </a:lstStyle>
          <a:p>
            <a:pPr/>
            <a:r>
              <a:t>BUSCANDO RESPUESTA A 4 PREGUNTAS</a:t>
            </a:r>
          </a:p>
        </p:txBody>
      </p:sp>
      <p:sp>
        <p:nvSpPr>
          <p:cNvPr id="400" name="¿Qué significa que el RC es una realidad “compleja”?…"/>
          <p:cNvSpPr txBox="1"/>
          <p:nvPr>
            <p:ph type="body" sz="half" idx="1"/>
          </p:nvPr>
        </p:nvSpPr>
        <p:spPr>
          <a:xfrm>
            <a:off x="356770" y="3744283"/>
            <a:ext cx="5334001" cy="6286501"/>
          </a:xfrm>
          <a:prstGeom prst="rect">
            <a:avLst/>
          </a:prstGeom>
        </p:spPr>
        <p:txBody>
          <a:bodyPr/>
          <a:lstStyle/>
          <a:p>
            <a:pPr/>
            <a:r>
              <a:t>¿Qué significa que el RC es una realidad “compleja”?</a:t>
            </a:r>
          </a:p>
          <a:p>
            <a:pPr/>
            <a:r>
              <a:t>¿Qué aporto y qué recibo?</a:t>
            </a:r>
          </a:p>
          <a:p>
            <a:pPr/>
            <a:r>
              <a:t>¿Cómo interactúo con los demás?</a:t>
            </a:r>
          </a:p>
          <a:p>
            <a:pPr/>
            <a:r>
              <a:t>¿Qué valor tiene la localidad?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EL REGNUM CHRISTI COMO REALIDAD COMPLEJA"/>
          <p:cNvSpPr txBox="1"/>
          <p:nvPr/>
        </p:nvSpPr>
        <p:spPr>
          <a:xfrm>
            <a:off x="676948" y="443645"/>
            <a:ext cx="12020723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 REGNUM CHRISTI COMO REALIDAD COMPLEJA</a:t>
            </a:r>
          </a:p>
        </p:txBody>
      </p:sp>
      <p:sp>
        <p:nvSpPr>
          <p:cNvPr id="403" name="Es Familia Espiritual y cuerpo apostólico (3)…"/>
          <p:cNvSpPr txBox="1"/>
          <p:nvPr/>
        </p:nvSpPr>
        <p:spPr>
          <a:xfrm>
            <a:off x="664706" y="2157448"/>
            <a:ext cx="11675388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33374" indent="-333374" algn="l">
              <a:buSzPct val="145000"/>
              <a:buChar char="•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Es </a:t>
            </a:r>
            <a:r>
              <a:rPr b="1"/>
              <a:t>Familia Espiritual y cuerpo apostólico</a:t>
            </a:r>
            <a:r>
              <a:t> (3)</a:t>
            </a:r>
          </a:p>
          <a:p>
            <a:pPr marL="333374" indent="-333374" algn="l">
              <a:buSzPct val="145000"/>
              <a:buChar char="•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Se organiza como </a:t>
            </a:r>
            <a:r>
              <a:rPr b="1"/>
              <a:t>Federación</a:t>
            </a:r>
            <a:r>
              <a:t> (4)</a:t>
            </a:r>
          </a:p>
          <a:p>
            <a:pPr lvl="2" marL="1222375" indent="-333375" algn="l">
              <a:buSzPct val="145000"/>
              <a:buChar char="-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Estructura canónica que expresa la unidad carismática de todos los componentes, respetando la identidad de cada uno.</a:t>
            </a:r>
          </a:p>
          <a:p>
            <a:pPr lvl="2" marL="1222375" indent="-333375" algn="l">
              <a:buSzPct val="145000"/>
              <a:buChar char="-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Custodia, profundiza y promueve el patrimonio carismático común</a:t>
            </a:r>
          </a:p>
          <a:p>
            <a:pPr lvl="2" marL="1222375" indent="-333375" algn="l">
              <a:buSzPct val="145000"/>
              <a:buChar char="-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Impulsa el desarrollo de la misión común, al servicio de la Iglesia y la sociedad</a:t>
            </a:r>
          </a:p>
          <a:p>
            <a:pPr marL="228599" indent="-228599" algn="l">
              <a:buSzPct val="100000"/>
              <a:buChar char="•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Inseparabilidad</a:t>
            </a:r>
            <a:r>
              <a:t> de ambas cosas, en la unidad RC. Compartimos una espiritualidad y misión comunes. (6)</a:t>
            </a:r>
          </a:p>
          <a:p>
            <a:pPr marL="228599" indent="-228599" algn="l">
              <a:buSzPct val="100000"/>
              <a:buChar char="•"/>
              <a:defRPr b="0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Factor de unidad: “reconocemos como designio de Dios que vivamos en </a:t>
            </a:r>
            <a:r>
              <a:rPr b="1"/>
              <a:t>comunión</a:t>
            </a:r>
            <a:r>
              <a:t> y seamos testigos del amor de Cristo por la caridad entre nosotros#. (6)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FAMILIA"/>
          <p:cNvSpPr/>
          <p:nvPr/>
        </p:nvSpPr>
        <p:spPr>
          <a:xfrm>
            <a:off x="1353076" y="744892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br>
              <a:rPr sz="2200"/>
            </a:br>
            <a:br>
              <a:rPr sz="2200"/>
            </a:br>
            <a:r>
              <a:t>FAMILIA</a:t>
            </a:r>
          </a:p>
        </p:txBody>
      </p:sp>
      <p:sp>
        <p:nvSpPr>
          <p:cNvPr id="406" name="CASA"/>
          <p:cNvSpPr/>
          <p:nvPr/>
        </p:nvSpPr>
        <p:spPr>
          <a:xfrm>
            <a:off x="1353076" y="5275405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br>
              <a:rPr sz="2200"/>
            </a:br>
            <a:br>
              <a:rPr sz="2200"/>
            </a:br>
            <a:r>
              <a:t>CASA</a:t>
            </a:r>
          </a:p>
        </p:txBody>
      </p:sp>
      <p:sp>
        <p:nvSpPr>
          <p:cNvPr id="407" name="Flecha"/>
          <p:cNvSpPr/>
          <p:nvPr/>
        </p:nvSpPr>
        <p:spPr>
          <a:xfrm>
            <a:off x="4017184" y="3873749"/>
            <a:ext cx="376134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DE0C6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8" name="HOGAR"/>
          <p:cNvSpPr/>
          <p:nvPr/>
        </p:nvSpPr>
        <p:spPr>
          <a:xfrm>
            <a:off x="9047458" y="3010149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br/>
            <a:br/>
            <a:r>
              <a:rPr sz="2900"/>
              <a:t>HOGAR</a:t>
            </a:r>
          </a:p>
        </p:txBody>
      </p:sp>
      <p:sp>
        <p:nvSpPr>
          <p:cNvPr id="409" name="+"/>
          <p:cNvSpPr txBox="1"/>
          <p:nvPr/>
        </p:nvSpPr>
        <p:spPr>
          <a:xfrm>
            <a:off x="2478394" y="3790025"/>
            <a:ext cx="746761" cy="1353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/>
            </a:lvl1pPr>
          </a:lstStyle>
          <a:p>
            <a:pPr/>
            <a:r>
              <a:t>+</a:t>
            </a:r>
          </a:p>
        </p:txBody>
      </p:sp>
      <p:pic>
        <p:nvPicPr>
          <p:cNvPr id="410" name="family (1).png" descr="family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7834" y="2038730"/>
            <a:ext cx="1047881" cy="1047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hogar.png" descr="hog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7834" y="6577351"/>
            <a:ext cx="1047881" cy="1047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hogar (1).png" descr="hogar 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22216" y="4352860"/>
            <a:ext cx="1047881" cy="1047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AMILIA ESPIRITUAL Y CUERPO APOSTÓLICO"/>
          <p:cNvSpPr/>
          <p:nvPr/>
        </p:nvSpPr>
        <p:spPr>
          <a:xfrm>
            <a:off x="1353076" y="744892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br/>
            <a:br/>
            <a:r>
              <a:t>FAMILIA ESPIRITUAL Y CUERPO APOSTÓLICO</a:t>
            </a:r>
          </a:p>
        </p:txBody>
      </p:sp>
      <p:sp>
        <p:nvSpPr>
          <p:cNvPr id="415" name="FEDERACIÓN"/>
          <p:cNvSpPr/>
          <p:nvPr/>
        </p:nvSpPr>
        <p:spPr>
          <a:xfrm>
            <a:off x="1353076" y="5275405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br/>
            <a:r>
              <a:rPr sz="2200"/>
              <a:t>FEDERACIÓN</a:t>
            </a:r>
          </a:p>
        </p:txBody>
      </p:sp>
      <p:sp>
        <p:nvSpPr>
          <p:cNvPr id="416" name="Flecha"/>
          <p:cNvSpPr/>
          <p:nvPr/>
        </p:nvSpPr>
        <p:spPr>
          <a:xfrm>
            <a:off x="4017184" y="3873749"/>
            <a:ext cx="376134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DE0C6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Círculo"/>
          <p:cNvSpPr/>
          <p:nvPr/>
        </p:nvSpPr>
        <p:spPr>
          <a:xfrm>
            <a:off x="9047457" y="3010149"/>
            <a:ext cx="2997397" cy="2997201"/>
          </a:xfrm>
          <a:prstGeom prst="ellipse">
            <a:avLst/>
          </a:prstGeom>
          <a:solidFill>
            <a:srgbClr val="364D55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50800" tIns="50800" rIns="50800" bIns="50800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8" name="+"/>
          <p:cNvSpPr txBox="1"/>
          <p:nvPr/>
        </p:nvSpPr>
        <p:spPr>
          <a:xfrm>
            <a:off x="2478394" y="3790025"/>
            <a:ext cx="746761" cy="13537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27000" dir="5400000">
              <a:srgbClr val="000000">
                <a:alpha val="4984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DE0C6"/>
                </a:solidFill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419" name="RC_White__web_footer_2.png" descr="RC_White__web_footer_2.png"/>
          <p:cNvPicPr>
            <a:picLocks noChangeAspect="1"/>
          </p:cNvPicPr>
          <p:nvPr/>
        </p:nvPicPr>
        <p:blipFill>
          <a:blip r:embed="rId2">
            <a:extLst/>
          </a:blip>
          <a:srcRect l="0" t="22466" r="0" b="0"/>
          <a:stretch>
            <a:fillRect/>
          </a:stretch>
        </p:blipFill>
        <p:spPr>
          <a:xfrm>
            <a:off x="9237460" y="3657669"/>
            <a:ext cx="2617392" cy="1238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Qué doy y qué recibo (EFRC 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4307"/>
            </a:lvl1pPr>
          </a:lstStyle>
          <a:p>
            <a:pPr/>
            <a:r>
              <a:t>Qué doy y qué recibo (EFRC 5) </a:t>
            </a:r>
          </a:p>
        </p:txBody>
      </p:sp>
      <p:sp>
        <p:nvSpPr>
          <p:cNvPr id="422" name="Los Legionarios de Cristo aportan……"/>
          <p:cNvSpPr txBox="1"/>
          <p:nvPr>
            <p:ph type="body" sz="half" idx="1"/>
          </p:nvPr>
        </p:nvSpPr>
        <p:spPr>
          <a:xfrm>
            <a:off x="650291" y="2523783"/>
            <a:ext cx="4478225" cy="6098323"/>
          </a:xfrm>
          <a:prstGeom prst="rect">
            <a:avLst/>
          </a:prstGeom>
        </p:spPr>
        <p:txBody>
          <a:bodyPr/>
          <a:lstStyle/>
          <a:p>
            <a:pPr defTabSz="438150">
              <a:defRPr b="1" sz="2925"/>
            </a:pPr>
            <a:r>
              <a:t>Los Legionarios de Cristo aportan…</a:t>
            </a:r>
          </a:p>
          <a:p>
            <a:pPr marL="260449" indent="-260449" defTabSz="438150">
              <a:buSzPct val="145000"/>
              <a:buChar char="•"/>
              <a:defRPr sz="2100"/>
            </a:pPr>
            <a:r>
              <a:t>Por la </a:t>
            </a:r>
            <a:r>
              <a:rPr b="1"/>
              <a:t>consagración religiosa</a:t>
            </a:r>
            <a:r>
              <a:t>: el testimonio de la entrega a Cristo y la disponibilidad plena a la misión común.</a:t>
            </a:r>
          </a:p>
          <a:p>
            <a:pPr marL="260449" indent="-260449" defTabSz="438150">
              <a:buSzPct val="145000"/>
              <a:buChar char="•"/>
              <a:defRPr sz="2100"/>
            </a:pPr>
            <a:r>
              <a:t>Como </a:t>
            </a:r>
            <a:r>
              <a:rPr b="1"/>
              <a:t>sacerdotes</a:t>
            </a:r>
            <a:r>
              <a:t>: hacer presente a Cristo sacerdote y Buen Pastor (por la predicación, la guía espiritual y los sacramentos)</a:t>
            </a:r>
          </a:p>
          <a:p>
            <a:pPr marL="260449" indent="-260449" defTabSz="438150">
              <a:buSzPct val="145000"/>
              <a:buChar char="•"/>
              <a:defRPr sz="2100"/>
            </a:pPr>
            <a:r>
              <a:t>Como </a:t>
            </a:r>
            <a:r>
              <a:rPr b="1"/>
              <a:t>miembros del RC</a:t>
            </a:r>
            <a:r>
              <a:t>,  (1) colaboramos en la formación y proyección apostólica de los laicos, su plenitud vocacional, su liderazgo cristiano. (2) Establecemos instituciones  y emprendemos acciones  para edificar el Reino en la sociedad.</a:t>
            </a:r>
          </a:p>
        </p:txBody>
      </p:sp>
      <p:pic>
        <p:nvPicPr>
          <p:cNvPr id="423" name="Asamblea-Territorial-LC.jpeg" descr="Asamblea-Territorial-LC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62" t="0" r="0" b="0"/>
          <a:stretch>
            <a:fillRect/>
          </a:stretch>
        </p:blipFill>
        <p:spPr>
          <a:xfrm rot="21180000">
            <a:off x="5850182" y="2561232"/>
            <a:ext cx="6832998" cy="463127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20969513958_74473d165d_o.jpg" descr="20969513958_74473d165d_o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938" t="0" r="0" b="0"/>
          <a:stretch>
            <a:fillRect/>
          </a:stretch>
        </p:blipFill>
        <p:spPr>
          <a:xfrm rot="21180000">
            <a:off x="5720667" y="2561232"/>
            <a:ext cx="6832998" cy="4631271"/>
          </a:xfrm>
          <a:prstGeom prst="rect">
            <a:avLst/>
          </a:prstGeom>
        </p:spPr>
      </p:pic>
      <p:sp>
        <p:nvSpPr>
          <p:cNvPr id="426" name="Qué doy y qué recibo (EFRC 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4307"/>
            </a:lvl1pPr>
          </a:lstStyle>
          <a:p>
            <a:pPr/>
            <a:r>
              <a:t>Qué doy y qué recibo (EFRC 5) </a:t>
            </a:r>
          </a:p>
        </p:txBody>
      </p:sp>
      <p:sp>
        <p:nvSpPr>
          <p:cNvPr id="427" name="Los laicos aportan……"/>
          <p:cNvSpPr txBox="1"/>
          <p:nvPr>
            <p:ph type="body" sz="half" idx="1"/>
          </p:nvPr>
        </p:nvSpPr>
        <p:spPr>
          <a:xfrm>
            <a:off x="650291" y="2523783"/>
            <a:ext cx="4919815" cy="6098323"/>
          </a:xfrm>
          <a:prstGeom prst="rect">
            <a:avLst/>
          </a:prstGeom>
        </p:spPr>
        <p:txBody>
          <a:bodyPr/>
          <a:lstStyle/>
          <a:p>
            <a:pPr>
              <a:defRPr b="1" sz="3900"/>
            </a:pPr>
            <a:r>
              <a:t>Los laicos aportan…</a:t>
            </a:r>
          </a:p>
          <a:p>
            <a:pPr marL="347265" indent="-347265">
              <a:buSzPct val="145000"/>
              <a:buChar char="•"/>
              <a:defRPr sz="2800"/>
            </a:pPr>
            <a:r>
              <a:t>Su índole secular y su acción apostólica</a:t>
            </a:r>
          </a:p>
          <a:p>
            <a:pPr marL="347265" indent="-347265">
              <a:buSzPct val="145000"/>
              <a:buChar char="•"/>
              <a:defRPr sz="2800"/>
            </a:pPr>
            <a:r>
              <a:t>Hacen presente a Cristo en medio del mundo</a:t>
            </a:r>
          </a:p>
          <a:p>
            <a:pPr marL="347265" indent="-347265">
              <a:buSzPct val="145000"/>
              <a:buChar char="•"/>
              <a:defRPr sz="2800"/>
            </a:pPr>
            <a:r>
              <a:t>Buscan transformar evangélicamente la realidad temporal… en especial la vida familiar, social y profesional.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Qué doy y qué recibo (EFRC 5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4307"/>
            </a:lvl1pPr>
          </a:lstStyle>
          <a:p>
            <a:pPr/>
            <a:r>
              <a:t>Qué doy y qué recibo (EFRC 5) </a:t>
            </a:r>
          </a:p>
        </p:txBody>
      </p:sp>
      <p:pic>
        <p:nvPicPr>
          <p:cNvPr id="430" name="Imagen" descr="Imagen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166" t="175" r="8501" b="9051"/>
          <a:stretch>
            <a:fillRect/>
          </a:stretch>
        </p:blipFill>
        <p:spPr>
          <a:xfrm rot="21180000">
            <a:off x="5720667" y="2561232"/>
            <a:ext cx="6832998" cy="4631271"/>
          </a:xfrm>
          <a:prstGeom prst="rect">
            <a:avLst/>
          </a:prstGeom>
        </p:spPr>
      </p:pic>
      <p:sp>
        <p:nvSpPr>
          <p:cNvPr id="431" name="Los consagradas aportan……"/>
          <p:cNvSpPr txBox="1"/>
          <p:nvPr>
            <p:ph type="body" sz="half" idx="1"/>
          </p:nvPr>
        </p:nvSpPr>
        <p:spPr>
          <a:xfrm>
            <a:off x="650291" y="2523783"/>
            <a:ext cx="4919815" cy="6098323"/>
          </a:xfrm>
          <a:prstGeom prst="rect">
            <a:avLst/>
          </a:prstGeom>
        </p:spPr>
        <p:txBody>
          <a:bodyPr/>
          <a:lstStyle/>
          <a:p>
            <a:pPr defTabSz="514095">
              <a:defRPr b="1" sz="3432"/>
            </a:pPr>
            <a:r>
              <a:t>Los consagradas aportan…</a:t>
            </a:r>
          </a:p>
          <a:p>
            <a:pPr marL="305593" indent="-305593" defTabSz="514095">
              <a:buSzPct val="145000"/>
              <a:buChar char="•"/>
              <a:defRPr sz="2464"/>
            </a:pPr>
            <a:r>
              <a:t>Desde su identidad femenina, el don de su </a:t>
            </a:r>
            <a:r>
              <a:rPr b="1"/>
              <a:t>consagración laical</a:t>
            </a:r>
            <a:r>
              <a:t>.</a:t>
            </a:r>
          </a:p>
          <a:p>
            <a:pPr marL="305593" indent="-305593" defTabSz="514095">
              <a:buSzPct val="145000"/>
              <a:buChar char="•"/>
              <a:defRPr sz="2464"/>
            </a:pPr>
            <a:r>
              <a:t>Entrega total y exclusiva al amor de Cristo.</a:t>
            </a:r>
          </a:p>
          <a:p>
            <a:pPr marL="305593" indent="-305593" defTabSz="514095">
              <a:buSzPct val="145000"/>
              <a:buChar char="•"/>
              <a:defRPr sz="2464"/>
            </a:pPr>
            <a:r>
              <a:rPr b="1"/>
              <a:t>Signos</a:t>
            </a:r>
            <a:r>
              <a:t> del Reino en las realidades temporales.</a:t>
            </a:r>
          </a:p>
          <a:p>
            <a:pPr marL="305593" indent="-305593" defTabSz="514095">
              <a:buSzPct val="145000"/>
              <a:buChar char="•"/>
              <a:defRPr sz="2464"/>
            </a:pPr>
            <a:r>
              <a:t>Promotoras y custodias de la </a:t>
            </a:r>
            <a:r>
              <a:rPr b="1"/>
              <a:t>comunión</a:t>
            </a:r>
            <a:r>
              <a:t>.</a:t>
            </a:r>
          </a:p>
          <a:p>
            <a:pPr marL="305593" indent="-305593" defTabSz="514095">
              <a:buSzPct val="145000"/>
              <a:buChar char="•"/>
              <a:defRPr sz="2464"/>
            </a:pPr>
            <a:r>
              <a:t>Misión en doble perspectiva: Salen al </a:t>
            </a:r>
            <a:r>
              <a:rPr b="1"/>
              <a:t>encuentro</a:t>
            </a:r>
            <a:r>
              <a:t> de las personas en su realidad concreta, y emprenden acciones apostólicas.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